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2" r:id="rId4"/>
    <p:sldId id="263" r:id="rId5"/>
    <p:sldId id="264" r:id="rId6"/>
    <p:sldId id="265" r:id="rId7"/>
    <p:sldId id="267" r:id="rId8"/>
    <p:sldId id="269" r:id="rId9"/>
    <p:sldId id="271" r:id="rId10"/>
    <p:sldId id="273" r:id="rId11"/>
    <p:sldId id="268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14" y="57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106.109.100.27\projects\2014\Samsung\BTL_Promotion\8.IT_School\Presentation\IT-School_vers1-1.jp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063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89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49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66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026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63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205979"/>
            <a:ext cx="6553200" cy="613171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16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85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2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31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24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106.109.100.27\projects\2014\Samsung\BTL_Promotion\8.IT_School\Presentation\IT-School_vers1-2.jpg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205979"/>
            <a:ext cx="6400800" cy="6893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52550"/>
            <a:ext cx="8229600" cy="3242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5/12/2021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51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hyperlink" Target="https://github.com/m4xxx1m/EGE_help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igma.com/file/ehTsTanIL2OgDJGGQZbdze/EGE-helper?node-id=0:1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drive.google.com/file/d/1iTL-710Tl2L84ddwF_AOXiUSXUtEK9Gu/view?usp=sharin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rive.google.com/file/d/1RUH8HNqUsUWgHss_zx8ag_SPoVqHlLbV/view?usp=shari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597819"/>
            <a:ext cx="7467600" cy="1102519"/>
          </a:xfrm>
        </p:spPr>
        <p:txBody>
          <a:bodyPr/>
          <a:lstStyle/>
          <a:p>
            <a:pPr algn="l"/>
            <a:r>
              <a:rPr lang="ru-RU" dirty="0" smtClean="0"/>
              <a:t>Индивидуальный проект </a:t>
            </a:r>
            <a:br>
              <a:rPr lang="ru-RU" dirty="0" smtClean="0"/>
            </a:br>
            <a:r>
              <a:rPr lang="ru-RU" dirty="0" smtClean="0">
                <a:solidFill>
                  <a:srgbClr val="FFFF00"/>
                </a:solidFill>
              </a:rPr>
              <a:t>ЕГЭ </a:t>
            </a:r>
            <a:r>
              <a:rPr lang="en-US" dirty="0" smtClean="0">
                <a:solidFill>
                  <a:srgbClr val="FFFF00"/>
                </a:solidFill>
              </a:rPr>
              <a:t>helper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" name="Subtitle 4"/>
          <p:cNvSpPr txBox="1">
            <a:spLocks noGrp="1"/>
          </p:cNvSpPr>
          <p:nvPr>
            <p:ph type="subTitle" idx="1"/>
          </p:nvPr>
        </p:nvSpPr>
        <p:spPr>
          <a:xfrm>
            <a:off x="990600" y="3028950"/>
            <a:ext cx="1828800" cy="152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Город:</a:t>
            </a:r>
          </a:p>
          <a:p>
            <a:pPr algn="r"/>
            <a:r>
              <a:rPr lang="ru-RU" sz="1600" dirty="0" smtClean="0"/>
              <a:t>Площадка: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Учащийся:</a:t>
            </a:r>
          </a:p>
          <a:p>
            <a:pPr algn="r"/>
            <a:r>
              <a:rPr lang="ru-RU" sz="1600" dirty="0" smtClean="0"/>
              <a:t>Преподаватель: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Год: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2895600" y="3028950"/>
            <a:ext cx="3429000" cy="152041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Ижевск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1600" dirty="0" smtClean="0">
                <a:solidFill>
                  <a:schemeClr val="bg1"/>
                </a:solidFill>
              </a:rPr>
              <a:t>IT-Cube </a:t>
            </a:r>
            <a:r>
              <a:rPr lang="ru-RU" sz="1600" dirty="0" smtClean="0">
                <a:solidFill>
                  <a:schemeClr val="bg1"/>
                </a:solidFill>
              </a:rPr>
              <a:t>города Ижевск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Иванов Максим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>
              <a:spcBef>
                <a:spcPct val="20000"/>
              </a:spcBef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Панкратов</a:t>
            </a:r>
            <a:r>
              <a:rPr kumimoji="0" lang="ru-RU" sz="16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Д. А.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2020-2021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46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5800" y="1276350"/>
            <a:ext cx="8229600" cy="3394473"/>
          </a:xfrm>
        </p:spPr>
        <p:txBody>
          <a:bodyPr/>
          <a:lstStyle/>
          <a:p>
            <a:pPr marL="0" indent="0">
              <a:buNone/>
            </a:pPr>
            <a:r>
              <a:rPr lang="ru-RU" dirty="0"/>
              <a:t>Возможности для расширения приложения в </a:t>
            </a:r>
            <a:r>
              <a:rPr lang="ru-RU" dirty="0" smtClean="0"/>
              <a:t>будущем</a:t>
            </a:r>
            <a:r>
              <a:rPr lang="en-US" dirty="0"/>
              <a:t>:</a:t>
            </a:r>
            <a:endParaRPr lang="en-US" dirty="0" smtClean="0"/>
          </a:p>
          <a:p>
            <a:r>
              <a:rPr lang="ru-RU" dirty="0" smtClean="0"/>
              <a:t>Уведомления</a:t>
            </a:r>
            <a:endParaRPr lang="ru-RU" dirty="0" smtClean="0"/>
          </a:p>
          <a:p>
            <a:r>
              <a:rPr lang="ru-RU" dirty="0" smtClean="0"/>
              <a:t>Регистрация и вход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0149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itHub логотип 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1455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ldes Security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5" y="1876425"/>
            <a:ext cx="20002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Файл:Figma-1-logo.png — Википедия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176742"/>
            <a:ext cx="1866153" cy="139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5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62200" y="57150"/>
            <a:ext cx="6400800" cy="689371"/>
          </a:xfrm>
        </p:spPr>
        <p:txBody>
          <a:bodyPr/>
          <a:lstStyle/>
          <a:p>
            <a:pPr algn="l"/>
            <a:r>
              <a:rPr lang="ru-RU" dirty="0" smtClean="0"/>
              <a:t>Цель и актуальность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Главное, что волнует учеников 10-11 класса – Единый государственный экзамен. От его сдачи зависит дальнейшее поступление в ВУЗ.</a:t>
            </a:r>
          </a:p>
          <a:p>
            <a:pPr marL="0" indent="0">
              <a:buNone/>
            </a:pPr>
            <a:r>
              <a:rPr lang="ru-RU" sz="2400" dirty="0" smtClean="0"/>
              <a:t>Цель моего проекта – создать удобное мобильное приложение для подготовки к тестам ЕГЭ.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85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3657600" cy="3810000"/>
          </a:xfrm>
        </p:spPr>
        <p:txBody>
          <a:bodyPr>
            <a:normAutofit/>
          </a:bodyPr>
          <a:lstStyle/>
          <a:p>
            <a:r>
              <a:rPr lang="ru-RU" dirty="0" smtClean="0"/>
              <a:t>Продумывание идеи приложения</a:t>
            </a:r>
          </a:p>
          <a:p>
            <a:r>
              <a:rPr lang="ru-RU" dirty="0" smtClean="0"/>
              <a:t>Создание примерного макета в </a:t>
            </a:r>
            <a:r>
              <a:rPr lang="en-US" dirty="0" err="1" smtClean="0"/>
              <a:t>Figma</a:t>
            </a:r>
            <a:endParaRPr lang="ru-RU" dirty="0" smtClean="0"/>
          </a:p>
          <a:p>
            <a:r>
              <a:rPr lang="ru-RU" dirty="0" smtClean="0"/>
              <a:t>Создание диаграммы классов</a:t>
            </a:r>
          </a:p>
          <a:p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267200" y="1200150"/>
            <a:ext cx="4724400" cy="3810000"/>
          </a:xfrm>
        </p:spPr>
        <p:txBody>
          <a:bodyPr>
            <a:normAutofit/>
          </a:bodyPr>
          <a:lstStyle/>
          <a:p>
            <a:r>
              <a:rPr lang="ru-RU" dirty="0" smtClean="0"/>
              <a:t>Разработка самого приложения параллельно с изучением </a:t>
            </a:r>
            <a:r>
              <a:rPr lang="en-US" dirty="0" smtClean="0"/>
              <a:t>Java</a:t>
            </a:r>
            <a:endParaRPr lang="ru-RU" dirty="0" smtClean="0"/>
          </a:p>
          <a:p>
            <a:r>
              <a:rPr lang="ru-RU" dirty="0" smtClean="0"/>
              <a:t>Наполнение приложения заданиями ЕГЭ, теорией для подготовки</a:t>
            </a:r>
          </a:p>
          <a:p>
            <a:r>
              <a:rPr lang="ru-RU" dirty="0" smtClean="0"/>
              <a:t>Создание презентации проекта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785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29779"/>
            <a:ext cx="6400800" cy="689371"/>
          </a:xfrm>
        </p:spPr>
        <p:txBody>
          <a:bodyPr/>
          <a:lstStyle/>
          <a:p>
            <a:pPr algn="l"/>
            <a:r>
              <a:rPr lang="ru-RU" dirty="0" smtClean="0"/>
              <a:t>Возможности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" y="1657350"/>
            <a:ext cx="2895600" cy="219280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Решение тестов ЕГЭ</a:t>
            </a:r>
          </a:p>
          <a:p>
            <a:r>
              <a:rPr lang="ru-RU" sz="2400" dirty="0"/>
              <a:t>Отработка конкретных задач </a:t>
            </a:r>
            <a:r>
              <a:rPr lang="ru-RU" sz="2400" dirty="0" smtClean="0"/>
              <a:t>ЕГЭ</a:t>
            </a:r>
            <a:endParaRPr lang="ru-RU" sz="24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494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88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772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pPr algn="l"/>
            <a:r>
              <a:rPr lang="ru-RU" dirty="0"/>
              <a:t>Возможности приложения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" y="2114550"/>
            <a:ext cx="3429000" cy="102421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Изучение теории</a:t>
            </a:r>
          </a:p>
          <a:p>
            <a:r>
              <a:rPr lang="ru-RU" sz="2400" dirty="0" smtClean="0"/>
              <a:t>Просмотр статистики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047750"/>
            <a:ext cx="1892850" cy="39960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047750"/>
            <a:ext cx="1892851" cy="39960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295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pPr algn="l"/>
            <a:r>
              <a:rPr lang="ru-RU"/>
              <a:t>Возможности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733550"/>
            <a:ext cx="3048000" cy="1981200"/>
          </a:xfrm>
        </p:spPr>
        <p:txBody>
          <a:bodyPr/>
          <a:lstStyle/>
          <a:p>
            <a:r>
              <a:rPr lang="ru-RU" sz="2800" dirty="0" smtClean="0"/>
              <a:t>Отработка заданий, которые пока не получаются</a:t>
            </a:r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1" y="1047750"/>
            <a:ext cx="1840832" cy="3886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200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6200" y="1352550"/>
            <a:ext cx="3124200" cy="1981200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Видео, демонстрирующее работу приложения</a:t>
            </a:r>
            <a:endParaRPr lang="ru-RU" sz="2800" dirty="0"/>
          </a:p>
        </p:txBody>
      </p:sp>
      <p:pic>
        <p:nvPicPr>
          <p:cNvPr id="2" name="ЕГЭ helpe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8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0400" y="19050"/>
            <a:ext cx="24368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7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Диаграмма классов</a:t>
            </a:r>
            <a:endParaRPr lang="ru-RU" dirty="0"/>
          </a:p>
        </p:txBody>
      </p:sp>
      <p:pic>
        <p:nvPicPr>
          <p:cNvPr id="24" name="Рисунок 2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8" y="1132047"/>
            <a:ext cx="6244683" cy="3429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1755869" y="4705350"/>
            <a:ext cx="578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hlinkClick r:id="rId2"/>
              </a:rPr>
              <a:t>Нажмите на картинку, чтобы увидеть полную диаграмму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856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914400" y="1473994"/>
            <a:ext cx="2590800" cy="3307556"/>
          </a:xfrm>
        </p:spPr>
        <p:txBody>
          <a:bodyPr>
            <a:normAutofit/>
          </a:bodyPr>
          <a:lstStyle/>
          <a:p>
            <a:r>
              <a:rPr lang="en-US" sz="3200" dirty="0"/>
              <a:t>Java</a:t>
            </a:r>
          </a:p>
          <a:p>
            <a:r>
              <a:rPr lang="en-US" sz="3200" dirty="0"/>
              <a:t>XML</a:t>
            </a:r>
          </a:p>
          <a:p>
            <a:r>
              <a:rPr lang="en-US" sz="3200" dirty="0" err="1" smtClean="0"/>
              <a:t>Github</a:t>
            </a:r>
            <a:endParaRPr lang="ru-RU" sz="320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810000" y="1473994"/>
            <a:ext cx="4724400" cy="3307556"/>
          </a:xfrm>
        </p:spPr>
        <p:txBody>
          <a:bodyPr/>
          <a:lstStyle/>
          <a:p>
            <a:r>
              <a:rPr lang="en-US" sz="3200" dirty="0" smtClean="0"/>
              <a:t>SQLite</a:t>
            </a:r>
          </a:p>
          <a:p>
            <a:r>
              <a:rPr lang="en-US" sz="3200" dirty="0" err="1" smtClean="0"/>
              <a:t>Github</a:t>
            </a:r>
            <a:r>
              <a:rPr lang="en-US" sz="3200" dirty="0" smtClean="0"/>
              <a:t> </a:t>
            </a:r>
            <a:r>
              <a:rPr lang="en-US" sz="3200" dirty="0"/>
              <a:t>Pages</a:t>
            </a:r>
          </a:p>
          <a:p>
            <a:r>
              <a:rPr lang="en-US" sz="3200" dirty="0" err="1"/>
              <a:t>Figma</a:t>
            </a:r>
            <a:endParaRPr lang="ru-RU" sz="3200" dirty="0"/>
          </a:p>
          <a:p>
            <a:endParaRPr lang="ru-RU" dirty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2209800" y="57150"/>
            <a:ext cx="6553200" cy="6893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Использованные технологии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806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301</TotalTime>
  <Words>152</Words>
  <Application>Microsoft Office PowerPoint</Application>
  <PresentationFormat>Экран (16:9)</PresentationFormat>
  <Paragraphs>43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Индивидуальный проект  ЕГЭ helper</vt:lpstr>
      <vt:lpstr>Цель и актуальность</vt:lpstr>
      <vt:lpstr>Задачи</vt:lpstr>
      <vt:lpstr>Возможности приложения</vt:lpstr>
      <vt:lpstr>Возможности приложения</vt:lpstr>
      <vt:lpstr>Возможности приложения</vt:lpstr>
      <vt:lpstr>Презентация PowerPoint</vt:lpstr>
      <vt:lpstr>Диаграмма классов</vt:lpstr>
      <vt:lpstr>Презентация PowerPoint</vt:lpstr>
      <vt:lpstr>Презентация PowerPoint</vt:lpstr>
      <vt:lpstr>Ссылки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Максим Иванов</dc:creator>
  <cp:lastModifiedBy>Максим Иванов</cp:lastModifiedBy>
  <cp:revision>41</cp:revision>
  <dcterms:created xsi:type="dcterms:W3CDTF">2014-12-09T14:15:18Z</dcterms:created>
  <dcterms:modified xsi:type="dcterms:W3CDTF">2021-05-12T12:49:15Z</dcterms:modified>
</cp:coreProperties>
</file>

<file path=docProps/thumbnail.jpeg>
</file>